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95DFA-5415-48E4-8704-57B2701DC9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16EFA9-3736-4F78-8CD8-BC47982E7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C9649D-3467-43C7-992F-9F3F6FEAA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49F43-0336-4711-92F2-446C32C52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3F9A7-B12C-4541-B4D4-B574E16B3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07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AA998-08F8-4BB9-AD8A-5CF6AB611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A3A2D-EDDA-4F7B-953D-64DC732385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C12C7F-8EAC-466E-9A33-F67F33224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30C90A-0130-4A79-A1D2-9A86B1E3B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A44C9-A3AD-457F-9CC8-E194A5EDA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396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029A2-EA5D-4C75-AA58-B977619BC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82D81-8BB4-45D3-BE39-C6C6EFAA56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E752F-F032-4D66-B364-10368E09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EC0BD-1397-4B92-8AEB-48EA6986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56608-F4E5-46E1-9840-354797BE7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663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AD6C3-07FD-49EE-87FE-BD041136A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CC38C-6760-4C93-9098-87F665D551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A054D-6017-4620-A0D6-1EC2A7BE41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DC7127-5BFB-4994-B8B9-33775863B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1C7A8B-60A5-4CEB-A98D-FC14DCE50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356A31-DADB-470A-ABBB-E4F0399A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040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788D1-EC1A-4185-81F1-C810838DE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4948B6-5130-462B-B4AE-EED366D0B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9DD799-B2AC-474B-9FC7-741A8336EC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580C4B-DC23-4D9B-BC84-D4D098A3B3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E2F82D-085D-417A-9C18-450E3BD2B9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AD2FF3-7264-4603-9250-4F3A48267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52EBCD-171E-416B-8B81-C8B2B3ACA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05AA83-26B1-43CB-BEC7-FD8319D4E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55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82954-57DA-4640-9F30-F80FC19F3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48AE0D-8EF8-44E1-B3AA-6A558C822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3583AC-B279-4072-8E48-36119486D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61A2EA-19C5-46CE-BDC1-5B4270C31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9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25EA66-E4B0-48A5-9CA1-E701E893A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C6E3FE-8605-46C3-94E9-D86EBA793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580AAF-C717-4C04-92DA-0FA7B57F8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952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7B47D-08BD-4AF6-AB7E-EF48053DB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CDDE8-B88E-45AD-BEBD-6D885B257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210E9F-1D10-43B8-9B54-3351D7461D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9A0D4D-928C-47F1-B8C1-F8C756C35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4ECD66-2F50-4D5D-BF26-3313F1A08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A7FEC3-B27F-441D-A4CA-8A1A0C0C8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278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E8F60-AEF1-4FAC-B56C-D28D7FB2B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11A377-1382-4984-9EE8-8BCC02EA0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07E7A-C7CF-49DA-A190-56CBAA58AB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5B525E-98A8-49E7-809E-24ACCB3B5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E746C6-B68A-4ED3-82CE-7071837B1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620BC-F22A-4EE1-A488-E3228F8F5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198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69401-97D0-4184-A2F4-B92B44A91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A8C3CC-A15F-4313-B215-A3B3B064F1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4C17F-9D4B-4045-AF08-1E14BFF2F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B0119-AF04-4CC2-9E40-99FA8B511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BDB8F-28B8-43F9-AE44-44323618E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418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43CAC-7D56-4F6C-9F26-4A015904D5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287F2E-7B67-4AE5-BEE9-C26AD33E2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B0DF4-8C00-4BE9-845D-BA4D622A6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25098-CD12-49C3-80FB-23578AE0D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9EBAA-E09E-44F4-B728-E92BEF9FE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510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6C645B-D418-411F-B5E6-DA57B51A9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A7552B-D2D7-4764-AEA1-94E9B0601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D056F-D376-4810-B544-77C6211C15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8A0DE-9530-4B14-B377-B2A5E6CE1D7A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43DF7-E3C8-4CCE-B22A-4E385D4B32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319DF-FFD0-447B-AAEF-EC9F792AC7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A50CD-661A-4781-93F9-2A0B8B68AF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198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hyperlink" Target="https://commons.wikimedia.org/wiki/File:Sainsbury%27s_Logo.svg" TargetMode="External"/><Relationship Id="rId3" Type="http://schemas.openxmlformats.org/officeDocument/2006/relationships/hyperlink" Target="http://www.taccle3.eu/english/tag/python/" TargetMode="External"/><Relationship Id="rId7" Type="http://schemas.openxmlformats.org/officeDocument/2006/relationships/hyperlink" Target="https://pixabay.com/en/sausage-links-food-meat-beef-33013/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hyperlink" Target="https://pixabay.com/en/socks-red-foot-clothing-warm-feet-293971/" TargetMode="External"/><Relationship Id="rId5" Type="http://schemas.openxmlformats.org/officeDocument/2006/relationships/hyperlink" Target="https://commons.wikimedia.org/wiki/File:PEO-siamese_kitten-0.svg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://www.freestockphotos.biz/stockphoto/15915" TargetMode="External"/><Relationship Id="rId1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commons.wikimedia.org/wiki/File%3ABritish_Style_Ambulance_Clipart.svg" TargetMode="External"/><Relationship Id="rId3" Type="http://schemas.openxmlformats.org/officeDocument/2006/relationships/hyperlink" Target="http://lifelonglearningteachers.blogspot.com/2012/08/i-like-it-social.html" TargetMode="External"/><Relationship Id="rId7" Type="http://schemas.openxmlformats.org/officeDocument/2006/relationships/hyperlink" Target="http://www.freeimageslive.co.uk/free_stock_image/bunch-bananas-jpg" TargetMode="External"/><Relationship Id="rId12" Type="http://schemas.openxmlformats.org/officeDocument/2006/relationships/image" Target="../media/image1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hyperlink" Target="https://openclipart.org/detail/191324/arrow-simple-way-green-by-cyberscooty-191324" TargetMode="External"/><Relationship Id="rId5" Type="http://schemas.openxmlformats.org/officeDocument/2006/relationships/hyperlink" Target="https://pixabay.com/en/apple-ripe-red-healthy-food-fruit-307356/" TargetMode="External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hyperlink" Target="http://pngimg.com/download/41818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www.freeimageslive.co.uk/free_stock_image/10-red-jpg" TargetMode="External"/><Relationship Id="rId3" Type="http://schemas.openxmlformats.org/officeDocument/2006/relationships/hyperlink" Target="https://commons.wikimedia.org/wiki/File:Tooth_icon_001.svg" TargetMode="External"/><Relationship Id="rId7" Type="http://schemas.openxmlformats.org/officeDocument/2006/relationships/hyperlink" Target="https://www.goodfreephotos.com/vector-images/colorful-natural-tree-vector-clipart.png.php" TargetMode="External"/><Relationship Id="rId12" Type="http://schemas.openxmlformats.org/officeDocument/2006/relationships/image" Target="../media/image1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hyperlink" Target="https://pixabay.com/fr/des-animaux-papillon-chromatique-1769728/" TargetMode="External"/><Relationship Id="rId5" Type="http://schemas.openxmlformats.org/officeDocument/2006/relationships/hyperlink" Target="https://pixabay.com/en/camping-tent-vacancy-1293100/" TargetMode="External"/><Relationship Id="rId15" Type="http://schemas.openxmlformats.org/officeDocument/2006/relationships/hyperlink" Target="https://en.wikipedia.org/wiki/Tesco_International_operations" TargetMode="External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hyperlink" Target="https://pixabay.com/en/teddy-bear-toy-brown-cute-fluffy-305368/" TargetMode="External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pixabay.com/en/sapling-pot-potted-plant-brown-147940/" TargetMode="External"/><Relationship Id="rId3" Type="http://schemas.openxmlformats.org/officeDocument/2006/relationships/hyperlink" Target="https://pixabay.com/en/pig-cute-tongue-smile-happy-farm-308516/" TargetMode="External"/><Relationship Id="rId7" Type="http://schemas.openxmlformats.org/officeDocument/2006/relationships/hyperlink" Target="http://pngimg.com/download/43475" TargetMode="External"/><Relationship Id="rId12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hyperlink" Target="http://twelvemakesadozen.blogspot.com/2014_07_01_archive.html" TargetMode="External"/><Relationship Id="rId5" Type="http://schemas.openxmlformats.org/officeDocument/2006/relationships/hyperlink" Target="http://stackoverflow.com/questions/15968717/draw-a-progressive-paint-splash-on-a-canvas" TargetMode="External"/><Relationship Id="rId15" Type="http://schemas.openxmlformats.org/officeDocument/2006/relationships/hyperlink" Target="https://openclipart.org/detail/19892/mug-coffee-by-rg1024" TargetMode="External"/><Relationship Id="rId10" Type="http://schemas.openxmlformats.org/officeDocument/2006/relationships/image" Target="../media/image25.png"/><Relationship Id="rId4" Type="http://schemas.openxmlformats.org/officeDocument/2006/relationships/image" Target="../media/image22.jpg"/><Relationship Id="rId9" Type="http://schemas.openxmlformats.org/officeDocument/2006/relationships/hyperlink" Target="https://openclipart.org/detail/257760/king-crab-remix" TargetMode="External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hyperlink" Target="http://pngimg.com/download/87768" TargetMode="External"/><Relationship Id="rId7" Type="http://schemas.openxmlformats.org/officeDocument/2006/relationships/hyperlink" Target="https://www.teacherspayteachers.com/Product/Just-Creepy-Crawlies-Clip-Art-2-Bugs-Insects-Amphibians-Reptiles-and-More-720886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11" Type="http://schemas.openxmlformats.org/officeDocument/2006/relationships/hyperlink" Target="https://en.wikipedia.org/wiki/File:Airplane_clipart.svg" TargetMode="External"/><Relationship Id="rId5" Type="http://schemas.openxmlformats.org/officeDocument/2006/relationships/hyperlink" Target="https://pixabay.com/en/invitation-party-wedding-invite-32378/" TargetMode="External"/><Relationship Id="rId10" Type="http://schemas.openxmlformats.org/officeDocument/2006/relationships/image" Target="../media/image32.png"/><Relationship Id="rId4" Type="http://schemas.openxmlformats.org/officeDocument/2006/relationships/image" Target="../media/image29.png"/><Relationship Id="rId9" Type="http://schemas.openxmlformats.org/officeDocument/2006/relationships/hyperlink" Target="http://neruskita.blogspot.com/p/arts-3.html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://www.pngall.com/9-letter-png" TargetMode="External"/><Relationship Id="rId3" Type="http://schemas.openxmlformats.org/officeDocument/2006/relationships/hyperlink" Target="https://pixabay.com/en/sleep-smiley-tired-bed-good-night-2001207/" TargetMode="External"/><Relationship Id="rId7" Type="http://schemas.openxmlformats.org/officeDocument/2006/relationships/hyperlink" Target="http://www.pngall.com/nest-png" TargetMode="External"/><Relationship Id="rId12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hyperlink" Target="http://www.babelcoach.net/fr/vocabulaire_allemand/Vocabulaire_clipart_nourriture" TargetMode="External"/><Relationship Id="rId5" Type="http://schemas.openxmlformats.org/officeDocument/2006/relationships/hyperlink" Target="https://pixabay.com/vectors/goal-football-net-soccer-151148/" TargetMode="External"/><Relationship Id="rId15" Type="http://schemas.openxmlformats.org/officeDocument/2006/relationships/hyperlink" Target="http://pngimg.com/download/17572" TargetMode="External"/><Relationship Id="rId10" Type="http://schemas.openxmlformats.org/officeDocument/2006/relationships/image" Target="../media/image37.gif"/><Relationship Id="rId4" Type="http://schemas.openxmlformats.org/officeDocument/2006/relationships/image" Target="../media/image34.png"/><Relationship Id="rId9" Type="http://schemas.openxmlformats.org/officeDocument/2006/relationships/hyperlink" Target="https://openclipart.org/detail/189907/nail-by-algotruneman-189907" TargetMode="External"/><Relationship Id="rId1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79050-56DE-4689-9DA5-31F1944D8A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19900" dirty="0"/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7BE044-00DF-40D1-AABC-35380AD36D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Odd one out</a:t>
            </a:r>
          </a:p>
        </p:txBody>
      </p:sp>
    </p:spTree>
    <p:extLst>
      <p:ext uri="{BB962C8B-B14F-4D97-AF65-F5344CB8AC3E}">
        <p14:creationId xmlns:p14="http://schemas.microsoft.com/office/powerpoint/2010/main" val="3540216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AFA82-BA87-4D3E-837D-39B81176A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910735"/>
          </a:xfrm>
        </p:spPr>
        <p:txBody>
          <a:bodyPr>
            <a:normAutofit/>
          </a:bodyPr>
          <a:lstStyle/>
          <a:p>
            <a:r>
              <a:rPr lang="en-GB" dirty="0"/>
              <a:t>On the next few pages you will see some pictures beginning with one of our sounds.  One of the pictures is in the wrong place! Can you spot which one?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5D21E-03C8-4CDE-BDC5-366994F5D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870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31D71-02C3-4082-A7CD-BD8F10FBC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5BA9D-9B36-452A-8D9F-6E4C95D03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3900" dirty="0"/>
              <a:t>      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AE1E10-1729-43E6-B6AD-AFE2892C6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0550" y="753119"/>
            <a:ext cx="3048000" cy="304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39E751-875E-4919-84BE-ABC71A7A08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791575" y="0"/>
            <a:ext cx="2809875" cy="28098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9973A6-C6F6-450B-9A80-A59E9E3CED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791575" y="3042336"/>
            <a:ext cx="1733550" cy="15872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581DB0-E8DA-4AFE-A06C-52905E4D9D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829051" y="4515936"/>
            <a:ext cx="2105025" cy="21050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444AF6-B9DB-4E6D-B43B-6EF55B67EE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445674" y="291601"/>
            <a:ext cx="1538776" cy="198551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E189C8-690F-460E-9AAF-A6183AADAB5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6991350" y="5567162"/>
            <a:ext cx="4381500" cy="8318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39861F2-67DC-4B3C-8974-9D549A8B0955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243" b="14556"/>
          <a:stretch/>
        </p:blipFill>
        <p:spPr>
          <a:xfrm>
            <a:off x="199845" y="4189113"/>
            <a:ext cx="3162481" cy="2510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8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3E65B-A91B-4044-8326-84A7A33FD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2B9B1-315F-4479-9A0D-4AE0D2D60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9900" dirty="0">
                <a:latin typeface="Sassoon Infant Std" panose="020B0503020103030203" pitchFamily="34" charset="0"/>
              </a:rPr>
              <a:t>     Aa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64A93A1-7AB8-4200-9F2B-E9FA6FCCB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630780" y="3729609"/>
            <a:ext cx="2490787" cy="9013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6A49522-F4FE-4CDD-8AAD-33008B64FA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68221" y="2702012"/>
            <a:ext cx="1811338" cy="20002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9C8C253-8FEB-48FD-ADA5-138DD6D1A8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284703" y="4671039"/>
            <a:ext cx="2079294" cy="16192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01DAF42-1F54-48CD-81BA-582C95FBD0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674648" y="679363"/>
            <a:ext cx="1912264" cy="202264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E2C660-61DA-4746-B699-E57B10D0DD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2879559" y="283787"/>
            <a:ext cx="2937377" cy="19031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0D92710-2BAD-4166-B305-6F421A5FF45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6211430" y="4352127"/>
            <a:ext cx="4838700" cy="261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574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A5C0F-DE5D-440D-9B63-FBEE736D5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9E1A88-0438-41EC-9ADE-CFEC7C8BB5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6600" dirty="0"/>
              <a:t>         </a:t>
            </a:r>
            <a:r>
              <a:rPr lang="en-GB" sz="19900" dirty="0">
                <a:latin typeface="Sassoon Infant Std" panose="020B0503020103030203" pitchFamily="34" charset="0"/>
              </a:rPr>
              <a:t>Tt</a:t>
            </a:r>
            <a:endParaRPr lang="en-GB" sz="16600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FF3D82-C23E-455C-955A-EDF1D89BA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24825" y="2298900"/>
            <a:ext cx="2865479" cy="16275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42CF6-A175-4ED4-A286-A52580C9B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0" y="4404597"/>
            <a:ext cx="4248150" cy="217717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AD32289-F4B8-433A-AC80-DA00A8F346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163211" y="4404597"/>
            <a:ext cx="1934797" cy="20383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76755E1-8513-4C71-95EC-DBD39554E0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900814" y="4678363"/>
            <a:ext cx="1445979" cy="176458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08FC137-2574-448D-8093-599C171EAE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 rot="20095813">
            <a:off x="1105813" y="1961594"/>
            <a:ext cx="2715491" cy="18669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D57468B-7CCD-4B73-9098-5E48551FE32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757175" y="340996"/>
            <a:ext cx="2235059" cy="128397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E88D3B6-6BEE-448C-95FB-45B560319B2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7720584" y="695089"/>
            <a:ext cx="2381250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892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48467-6FBF-4226-A96E-758B55F6B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91500-0233-45FF-8D3D-2AEBD109A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9900" dirty="0">
                <a:latin typeface="Sassoon Infant Std" panose="020B0503020103030203" pitchFamily="34" charset="0"/>
              </a:rPr>
              <a:t>     Pp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ADDB9E-3474-4940-A317-7B0C342D2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96250" y="593764"/>
            <a:ext cx="3124200" cy="26018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5920EF-F49A-4168-86F7-CF35A76361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00049" y="365125"/>
            <a:ext cx="2150399" cy="2071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F54F4A-4D68-483F-82E7-58B7E55EE9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677149" y="3919538"/>
            <a:ext cx="2257425" cy="22574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72D1203-5C22-4D1E-8FDF-B135904337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564987" y="365125"/>
            <a:ext cx="3062026" cy="18097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E2CB919-21EE-4C40-A487-5F5C52FC852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2550448" y="1568045"/>
            <a:ext cx="1501547" cy="24098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269A879-B919-4088-8BA6-AD8C5B8266C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604311" y="3429000"/>
            <a:ext cx="1053822" cy="20193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DB945C-7B57-417F-BCF3-46B80B18FCA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4212011" y="4700672"/>
            <a:ext cx="1652561" cy="179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98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60223-8228-441B-9357-C10E56FDF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DF3D9-14D6-4334-8441-88BC67916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9900" dirty="0">
                <a:latin typeface="Sassoon Infant Std" panose="020B0503020103030203" pitchFamily="34" charset="0"/>
              </a:rPr>
              <a:t>      Ii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9E90D7-0509-4F2A-89CF-205DE0E9D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050" y="350088"/>
            <a:ext cx="3905250" cy="29289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A8571B-5E6C-4BEB-81D1-C62E30A586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689451" y="1677203"/>
            <a:ext cx="3041385" cy="26193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4A3B26-AC2C-42E3-AE80-F2DA1F72B5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739665" y="3364512"/>
            <a:ext cx="2300478" cy="30043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25EF104-00C8-41A9-BC32-21DB7A6D5A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497136" y="3923525"/>
            <a:ext cx="2569350" cy="25693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09009D9-1065-40B2-BB05-ADB19BA549F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219700" y="733476"/>
            <a:ext cx="2962275" cy="92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082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017C9-3EEE-40C4-B7B0-C659685C3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640F6-E90E-456A-83CE-0A887927AC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3800" dirty="0">
                <a:latin typeface="Sassoon Infant Std" panose="020B0503020103030203" pitchFamily="34" charset="0"/>
              </a:rPr>
              <a:t>       </a:t>
            </a:r>
            <a:r>
              <a:rPr lang="en-GB" sz="16600" dirty="0" err="1">
                <a:latin typeface="Sassoon Infant Std" panose="020B0503020103030203" pitchFamily="34" charset="0"/>
              </a:rPr>
              <a:t>Nn</a:t>
            </a:r>
            <a:endParaRPr lang="en-GB" sz="13800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927DA8-5CEA-4D9F-AC1D-ED1B5D898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3064" y="365125"/>
            <a:ext cx="2323435" cy="22907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04D414-7F60-46E4-A169-807C6702B3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448550" y="365125"/>
            <a:ext cx="3695700" cy="1847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271741-188B-4700-8D0D-45B3FA629F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161635" y="-12700"/>
            <a:ext cx="2667000" cy="1847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2F71F1-F3C1-4614-8216-D3FC8D56B7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254627" y="5386516"/>
            <a:ext cx="3626595" cy="120131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B611632-753D-4D41-8D72-16F9EEB6B6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0033373" y="2383910"/>
            <a:ext cx="1847849" cy="184784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993B21F-1455-4361-B23D-C63D74E8D63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4587094" y="4113537"/>
            <a:ext cx="2951943" cy="242259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7195CBF-B889-499A-B6AE-B3CFFA7412C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1518178" y="3022083"/>
            <a:ext cx="1214499" cy="262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17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2B9B-659A-4158-9707-A2453AE8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u="sng" dirty="0">
                <a:latin typeface="Sassoon Infant Std" panose="020B0503020103030203" pitchFamily="34" charset="0"/>
              </a:rPr>
              <a:t>Extra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8CE13-F034-443D-B186-DB0C201E3D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>
                <a:latin typeface="Sassoon Infant Std" panose="020B0503020103030203" pitchFamily="34" charset="0"/>
              </a:rPr>
              <a:t>As an extra challenge we’d like you to have a try at writing the different letters…</a:t>
            </a:r>
          </a:p>
        </p:txBody>
      </p:sp>
    </p:spTree>
    <p:extLst>
      <p:ext uri="{BB962C8B-B14F-4D97-AF65-F5344CB8AC3E}">
        <p14:creationId xmlns:p14="http://schemas.microsoft.com/office/powerpoint/2010/main" val="3979747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68</Words>
  <Application>Microsoft Office PowerPoint</Application>
  <PresentationFormat>Widescreen</PresentationFormat>
  <Paragraphs>11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 Infant Std</vt:lpstr>
      <vt:lpstr>Office Theme</vt:lpstr>
      <vt:lpstr>Phonics</vt:lpstr>
      <vt:lpstr>On the next few pages you will see some pictures beginning with one of our sounds.  One of the pictures is in the wrong place! Can you spot which one?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Extra challenge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Charlie Saunders</dc:creator>
  <cp:lastModifiedBy>Charlie Saunders</cp:lastModifiedBy>
  <cp:revision>10</cp:revision>
  <dcterms:created xsi:type="dcterms:W3CDTF">2020-12-07T15:07:37Z</dcterms:created>
  <dcterms:modified xsi:type="dcterms:W3CDTF">2020-12-07T16:05:36Z</dcterms:modified>
</cp:coreProperties>
</file>