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51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598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235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02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8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27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21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55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975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719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9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34-42FE-4083-B5BD-D6A9A9A4341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98E16-4345-405E-BAD9-1EAA0FFA12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32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url=https://illustoon.com/?id%3D1591&amp;psig=AOvVaw3d-7sNh_LDwjVOu5Uv2uOK&amp;ust=1601297001439000&amp;source=images&amp;cd=vfe&amp;ved=0CAIQjRxqFwoTCIjcgayuiewCFQAAAAAdAAAAABA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27kng8/articles/z2rxb82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%3A%2F%2Fwww.shutterstock.com%2Fvideo%2Fclip-27673252-digestive-system-animation&amp;psig=AOvVaw31l1MRE5aqDfiDBli-LrOu&amp;ust=1601297507741000&amp;source=images&amp;cd=vfe&amp;ved=0CAIQjRxqFwoTCMCviZ2wiewCFQAAAAAdAAAAABAJ" TargetMode="External"/><Relationship Id="rId2" Type="http://schemas.openxmlformats.org/officeDocument/2006/relationships/hyperlink" Target="https://www.bbc.co.uk/bitesize/topics/z27kng8/articles/z9wk7p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%3A%2F%2Fwww.science-sparks.com%2Ffood-groups%2F&amp;psig=AOvVaw2ZuXo3wW6YaHYIm89Woy9w&amp;ust=1601297615385000&amp;source=images&amp;cd=vfe&amp;ved=0CAIQjRxqFwoTCIiFlNOwiewCFQAAAAAdAAAAABAJ" TargetMode="External"/><Relationship Id="rId2" Type="http://schemas.openxmlformats.org/officeDocument/2006/relationships/hyperlink" Target="https://www.google.co.uk/url?sa=i&amp;url=https%3A%2F%2Fwww.shutterstock.com%2Fvideo%2Fclip-27673252-digestive-system-animation&amp;psig=AOvVaw31l1MRE5aqDfiDBli-LrOu&amp;ust=1601297507741000&amp;source=images&amp;cd=vfe&amp;ved=0CAIQjRxqFwoTCMCviZ2wiewCFQAAAAAdAAAAABAJ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bbc.co.uk/bitesize/articles/zvk4f8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.uk/url?sa=i&amp;url=https://cablematic.com/en/products/traffic-light-for-indoor-and-outdoor-ip65-black-3-x-200mm-12-24v-with-green-yellow-and-red-led-light-SM022/&amp;psig=AOvVaw1hAYjswv6nNReSwVDk24w7&amp;ust=1601290170067000&amp;source=images&amp;cd=vfe&amp;ved=0CAIQjRxqFwoTCPCy0POUiewCFQAAAAAdAAAAABAD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260647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latin typeface="Comic Sans MS" panose="030F0702030302020204" pitchFamily="66" charset="0"/>
              </a:rPr>
              <a:t>Teeth and eating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Tooth Eating Candy Cartoon Free PNG Image｜Illustoon">
            <a:hlinkClick r:id="rId2" tgtFrame="&quot;_blank&quot;"/>
          </p:cNvPr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25"/>
          <a:stretch/>
        </p:blipFill>
        <p:spPr bwMode="auto">
          <a:xfrm>
            <a:off x="2843808" y="2708920"/>
            <a:ext cx="4036268" cy="33484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1533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276872"/>
            <a:ext cx="871296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Over our next two science topics, we will be </a:t>
            </a:r>
            <a:r>
              <a:rPr lang="en-GB" dirty="0" smtClean="0">
                <a:latin typeface="Comic Sans MS" panose="030F0702030302020204" pitchFamily="66" charset="0"/>
              </a:rPr>
              <a:t>exploring the function of teeth and </a:t>
            </a:r>
            <a:r>
              <a:rPr lang="en-GB" dirty="0" smtClean="0">
                <a:latin typeface="Comic Sans MS" panose="030F0702030302020204" pitchFamily="66" charset="0"/>
              </a:rPr>
              <a:t>the concept of healthy eating. </a:t>
            </a:r>
            <a:r>
              <a:rPr lang="en-GB" dirty="0" smtClean="0">
                <a:latin typeface="Comic Sans MS" panose="030F0702030302020204" pitchFamily="66" charset="0"/>
              </a:rPr>
              <a:t>This </a:t>
            </a:r>
            <a:r>
              <a:rPr lang="en-GB" dirty="0" smtClean="0">
                <a:latin typeface="Comic Sans MS" panose="030F0702030302020204" pitchFamily="66" charset="0"/>
              </a:rPr>
              <a:t>learning has been adapted to make the activities accessible at home</a:t>
            </a:r>
            <a:r>
              <a:rPr lang="en-GB" dirty="0" smtClean="0">
                <a:latin typeface="Comic Sans MS" panose="030F0702030302020204" pitchFamily="66" charset="0"/>
              </a:rPr>
              <a:t>…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www.bbc.co.uk/bitesize/topics/z27kng8/articles/z2rxb82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Starter activity- Using the link above, have a go at watching the video.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Then, have a go at </a:t>
            </a:r>
            <a:r>
              <a:rPr lang="en-GB" dirty="0" smtClean="0">
                <a:latin typeface="Comic Sans MS" panose="030F0702030302020204" pitchFamily="66" charset="0"/>
              </a:rPr>
              <a:t>explaining what happens to food when it reaches our mouths.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188640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L.O-To understand what forms a balanced diet and begin to explore parts of the digestive system.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913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188640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u="sng" dirty="0">
                <a:solidFill>
                  <a:prstClr val="black"/>
                </a:solidFill>
                <a:latin typeface="Comic Sans MS" panose="030F0702030302020204" pitchFamily="66" charset="0"/>
              </a:rPr>
              <a:t>L.O-To understand what forms a balanced diet and begin to explore parts of the digestive system.</a:t>
            </a:r>
            <a:r>
              <a:rPr lang="en-GB" dirty="0">
                <a:solidFill>
                  <a:prstClr val="black"/>
                </a:solidFill>
              </a:rPr>
              <a:t>.</a:t>
            </a:r>
          </a:p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5229200"/>
            <a:ext cx="79568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Practical activity- </a:t>
            </a:r>
            <a:r>
              <a:rPr lang="en-GB" dirty="0" smtClean="0">
                <a:latin typeface="Comic Sans MS" panose="030F0702030302020204" pitchFamily="66" charset="0"/>
              </a:rPr>
              <a:t>After you have watched the video </a:t>
            </a:r>
            <a:r>
              <a:rPr lang="en-GB" dirty="0" smtClean="0">
                <a:latin typeface="Comic Sans MS" panose="030F0702030302020204" pitchFamily="66" charset="0"/>
              </a:rPr>
              <a:t>which explains why we have a digestive system, go and explain its purpose to somebody in your household.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31640" y="4509120"/>
            <a:ext cx="653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www.bbc.co.uk/bitesize/topics/z27kng8/articles/z9wk7p3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AutoShape 2" descr="Digestive System Animation Stock Footage Video (100% Royalty-free) 27673252  | Shutterstock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igestive System Animation Stock Footage Video (100% Royalty-free) 27673252  | Shutterstock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996" y="1111970"/>
            <a:ext cx="45720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9702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188640"/>
            <a:ext cx="80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u="sng" dirty="0">
                <a:solidFill>
                  <a:prstClr val="black"/>
                </a:solidFill>
                <a:latin typeface="Comic Sans MS" panose="030F0702030302020204" pitchFamily="66" charset="0"/>
              </a:rPr>
              <a:t>L.O-To understand what forms a balanced diet and begin to explore parts of the digestive system</a:t>
            </a:r>
            <a:r>
              <a:rPr lang="en-GB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lvl="0" algn="ctr"/>
            <a:endParaRPr lang="en-GB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n-GB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 order to keep our bodies healthy, we need to make sure we have access to a variety of food types. </a:t>
            </a:r>
          </a:p>
          <a:p>
            <a:pPr lvl="0" algn="ctr"/>
            <a:r>
              <a:rPr lang="en-GB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Have a look at the picture below to see what food types are available and have a look at how they are grouped together.</a:t>
            </a:r>
            <a:endParaRPr lang="en-GB" dirty="0" smtClean="0">
              <a:solidFill>
                <a:prstClr val="black"/>
              </a:solidFill>
            </a:endParaRPr>
          </a:p>
          <a:p>
            <a:pPr lvl="0" algn="ctr"/>
            <a:endParaRPr lang="en-GB" dirty="0">
              <a:solidFill>
                <a:prstClr val="black"/>
              </a:solidFill>
            </a:endParaRPr>
          </a:p>
          <a:p>
            <a:pPr lvl="0" algn="ctr"/>
            <a:endParaRPr lang="en-GB" dirty="0" smtClean="0">
              <a:solidFill>
                <a:prstClr val="black"/>
              </a:solidFill>
            </a:endParaRPr>
          </a:p>
          <a:p>
            <a:pPr lvl="0" algn="ctr"/>
            <a:endParaRPr lang="en-GB" dirty="0">
              <a:solidFill>
                <a:prstClr val="black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7" name="AutoShape 2" descr="Digestive System Animation Stock Footage Video (100% Royalty-free) 27673252  | Shutterstock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igestive System Animation Stock Footage Video (100% Royalty-free) 27673252  | Shutterstock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6" name="Picture 4" descr="Food Groups – Science Experiments for Kid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42545"/>
            <a:ext cx="474345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054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33192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Lesson activity 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Year 3’s main activity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Get an A4 piece of paper and draw three circles on it. </a:t>
            </a:r>
            <a:r>
              <a:rPr lang="en-GB" b="1" dirty="0" smtClean="0">
                <a:latin typeface="Comic Sans MS" panose="030F0702030302020204" pitchFamily="66" charset="0"/>
              </a:rPr>
              <a:t>Then write breakfast, lunch and dinner under the three separate plates. 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Have a go at designing a meal for each plate but have a good go at including a variety of foods using the picture from the previous slide. </a:t>
            </a: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5769109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Extension-Write a sentence under each plate to explain which groups the food choices come from using the picture on the previous slide.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88640"/>
            <a:ext cx="81994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1043608" y="3250680"/>
            <a:ext cx="1944216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851920" y="3212976"/>
            <a:ext cx="1944216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768244" y="3284984"/>
            <a:ext cx="1944216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591" y="5229200"/>
            <a:ext cx="777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Breakfast                                    Lunch                                Dinner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519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33192"/>
            <a:ext cx="806489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Success criteria- Year 3’s</a:t>
            </a: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-Make sure you include a variety of foods in order to design balanced meals. 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-Remember it is ok to include some sugary and fatty foods but make sure they are balanced with healthier choices too!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-Have fun designing your meals!</a:t>
            </a:r>
            <a:endParaRPr lang="en-GB" b="1" dirty="0">
              <a:latin typeface="Comic Sans MS" panose="030F0702030302020204" pitchFamily="66" charset="0"/>
            </a:endParaRPr>
          </a:p>
          <a:p>
            <a:pPr marL="285750" indent="-285750" algn="ctr">
              <a:buFontTx/>
              <a:buChar char="-"/>
            </a:pP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 </a:t>
            </a: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624660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1" name="Picture 10" descr="Pastel Rainbow Astral Glitter Star Sticker | Zazzle.co.uk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1147572" cy="1111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Pastel Rainbow Astral Glitter Star Sticker | Zazzle.co.uk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8680"/>
            <a:ext cx="1147572" cy="1111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55" y="33192"/>
            <a:ext cx="81994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9256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33192"/>
            <a:ext cx="8064896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Lesson activity</a:t>
            </a: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Year 4’s main activity</a:t>
            </a:r>
          </a:p>
          <a:p>
            <a:pPr algn="ctr"/>
            <a:endParaRPr lang="en-GB" sz="16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600" b="1" dirty="0" smtClean="0">
                <a:latin typeface="Comic Sans MS" panose="030F0702030302020204" pitchFamily="66" charset="0"/>
              </a:rPr>
              <a:t>Have a look at the diagram showing parts of the digestive system. </a:t>
            </a:r>
          </a:p>
          <a:p>
            <a:pPr algn="ctr"/>
            <a:r>
              <a:rPr lang="en-GB" sz="1600" b="1" dirty="0" smtClean="0">
                <a:latin typeface="Comic Sans MS" panose="030F0702030302020204" pitchFamily="66" charset="0"/>
              </a:rPr>
              <a:t>Choose one part of the system and use the internet to find out about it including its function.</a:t>
            </a:r>
            <a:endParaRPr lang="en-GB" sz="1600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Extension- Research one other part of the digestive system.</a:t>
            </a:r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 </a:t>
            </a: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624660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33192"/>
            <a:ext cx="81994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041" y="2780928"/>
            <a:ext cx="2395909" cy="3143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358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33192"/>
            <a:ext cx="8064896" cy="867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Success criteria-Year 4’s</a:t>
            </a: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-Use this website to find out about your digestive system part…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b="1" dirty="0" smtClean="0">
                <a:latin typeface="Comic Sans MS" panose="030F0702030302020204" pitchFamily="66" charset="0"/>
                <a:hlinkClick r:id="rId2"/>
              </a:rPr>
              <a:t>www.bbc.co.uk/bitesize/articles/zvk4f82</a:t>
            </a:r>
            <a:r>
              <a:rPr lang="en-GB" b="1" dirty="0" smtClean="0">
                <a:latin typeface="Comic Sans MS" panose="030F0702030302020204" pitchFamily="66" charset="0"/>
              </a:rPr>
              <a:t> </a:t>
            </a:r>
            <a:endParaRPr lang="en-GB" b="1" dirty="0" smtClean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-Remember to explain the purpose and role of your chosen part.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-If you finish, have a go at finding out about a different part of the digestive system.</a:t>
            </a:r>
            <a:r>
              <a:rPr lang="en-GB" b="1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 </a:t>
            </a: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624660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406" y="832717"/>
            <a:ext cx="11525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99984"/>
            <a:ext cx="11525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0"/>
            <a:ext cx="81994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624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422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56" y="33192"/>
            <a:ext cx="8064896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 smtClean="0"/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AFL</a:t>
            </a:r>
          </a:p>
          <a:p>
            <a:pPr algn="ctr"/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Why is it important to eat a balanced diet?</a:t>
            </a:r>
          </a:p>
          <a:p>
            <a:pPr algn="ctr"/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 part of the digestive system do you think is the most important and why?</a:t>
            </a: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endParaRPr lang="en-GB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 </a:t>
            </a:r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624660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7" name="Picture 6" descr="Traffic light for indoor and outdoor IP65 black 3 x 200mm 12-24V with green  yellow and red LED light - Cablematic">
            <a:hlinkClick r:id="rId2" tgtFrame="&quot;_blank&quot;"/>
          </p:cNvPr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520280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0"/>
            <a:ext cx="81994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331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475</Words>
  <Application>Microsoft Office PowerPoint</Application>
  <PresentationFormat>On-screen Show (4:3)</PresentationFormat>
  <Paragraphs>135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</dc:creator>
  <cp:lastModifiedBy>Sally</cp:lastModifiedBy>
  <cp:revision>11</cp:revision>
  <dcterms:created xsi:type="dcterms:W3CDTF">2020-09-27T10:57:43Z</dcterms:created>
  <dcterms:modified xsi:type="dcterms:W3CDTF">2020-09-27T13:06:53Z</dcterms:modified>
</cp:coreProperties>
</file>